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1.03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Jetmund Ringstad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13.05.2022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Jetmund Ringstad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7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D45007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infeksjonsmedisin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>
                <a:latin typeface="Calibri" panose="020f0502020204030204" pitchFamily="34" charset="0"/>
              </a:rPr>
              <a:t>Infeksjonspasient</a:t>
            </a:r>
          </a:p>
          <a:p>
            <a:r>
              <a:rPr lang="nb-NO" sz="1400" b="1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Pneumoni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UVI infeksjon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Erysipelas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Ulike virusinfeksjoner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Osteomyelitt</a:t>
            </a:r>
          </a:p>
          <a:p>
            <a:pPr lvl="1"/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Temperatur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SaO₂, puls, blodtrykk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Respirasjonsfrekvens/dyspnoe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Hudfarge og evnt hudutslett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Bevissthet /mental </a:t>
            </a:r>
            <a:r>
              <a:rPr lang="nb-NO" sz="1200" smtClean="0">
                <a:latin typeface="Calibri" panose="020f0502020204030204" pitchFamily="34" charset="0"/>
              </a:rPr>
              <a:t>endring</a:t>
            </a: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NEWS observasjoner og tiltak følges som vanlig</a:t>
            </a:r>
          </a:p>
          <a:p>
            <a:pPr marL="457200" lvl="1" indent="0">
              <a:buNone/>
            </a:pPr>
            <a:endParaRPr lang="nb-NO" sz="1000">
              <a:latin typeface="Calibri" panose="020f0502020204030204" pitchFamily="34" charset="0"/>
            </a:endParaRPr>
          </a:p>
          <a:p>
            <a:pPr indent="-285750"/>
            <a:r>
              <a:rPr lang="nb-NO" sz="1400" b="1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frostanfall, dyspne,  blodtrykksfall </a:t>
            </a:r>
            <a:r>
              <a:rPr lang="nb-NO" sz="1200" smtClean="0">
                <a:latin typeface="Calibri" panose="020f0502020204030204" pitchFamily="34" charset="0"/>
              </a:rPr>
              <a:t>&lt; </a:t>
            </a:r>
            <a:r>
              <a:rPr lang="nb-NO" sz="1200">
                <a:latin typeface="Calibri" panose="020f0502020204030204" pitchFamily="34" charset="0"/>
              </a:rPr>
              <a:t>100 systolisk, endring i mental status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økende </a:t>
            </a:r>
            <a:r>
              <a:rPr lang="nb-NO" sz="1200" smtClean="0">
                <a:latin typeface="Calibri" panose="020f0502020204030204" pitchFamily="34" charset="0"/>
              </a:rPr>
              <a:t>respirasjonsfrekvens  &gt;  22</a:t>
            </a: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78377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medisin/Infeksjonsmedisinsk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5117566" y="1367884"/>
            <a:ext cx="3488552" cy="1423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200" b="1">
                <a:latin typeface="Calibri" panose="020f0502020204030204" pitchFamily="34" charset="0"/>
                <a:cs typeface="Calibri" panose="020f0502020204030204" pitchFamily="34" charset="0"/>
              </a:rPr>
              <a:t>Lege: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Rolle Tertiærvakt infeksjonsmed 07.45-16.00 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 smtClean="0">
                <a:latin typeface="Calibri" panose="020f0502020204030204" pitchFamily="34" charset="0"/>
                <a:cs typeface="Calibri" panose="020f0502020204030204" pitchFamily="34" charset="0"/>
              </a:rPr>
              <a:t>Rolle tertiærvakt kveld inf geri 16.00-20.00 man-fre</a:t>
            </a:r>
            <a:endParaRPr lang="nb-NO" sz="1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b-NO" sz="1200" b="1">
                <a:latin typeface="Calibri" panose="020f0502020204030204" pitchFamily="34" charset="0"/>
                <a:cs typeface="Calibri" panose="020f0502020204030204" pitchFamily="34" charset="0"/>
              </a:rPr>
              <a:t>Lør/søn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Rolle Tertiærvakt infeksjonsmed 08.00-16.00 </a:t>
            </a:r>
            <a:r>
              <a:rPr lang="nb-NO" sz="1200" smtClean="0">
                <a:latin typeface="Calibri" panose="020f0502020204030204" pitchFamily="34" charset="0"/>
                <a:cs typeface="Calibri" panose="020f0502020204030204" pitchFamily="34" charset="0"/>
              </a:rPr>
              <a:t>man-fre</a:t>
            </a:r>
            <a:endParaRPr 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5317352" y="4087906"/>
            <a:ext cx="3288766" cy="722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 behov for råd og veiledning fra moderpost, kontakt vaktansv.sykepl. Hele døgnet på rolletelefon. Rolle: Vaktansv spl døgn infeksjon</a:t>
            </a:r>
            <a:endParaRPr kumimoji="0" lang="nb-NO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28</Paragraphs>
  <Slides>1</Slides>
  <Notes>1</Notes>
  <TotalTime>104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Østfold¤3#EK_GjelderFra¤2#0¤2#13.05.2022¤3#EK_KlGjelderFra¤2#0¤2#¤3#EK_Opprettet¤2#0¤2#10.03.2020¤3#EK_Utgitt¤2#0¤2#10.03.2020¤3#EK_IBrukDato¤2#0¤2#24.03.2023¤3#EK_DokumentID¤2#0¤2#D45007¤3#EK_DokTittel¤2#0¤2#Observasjonskort - utlokaliserte pasienter, infeksjonsmedisin¤3#EK_DokType¤2#0¤2#Retningslinje¤3#EK_DocLvlShort¤2#0¤2#Nivå 1¤3#EK_DocLevel¤2#0¤2#Fellesdokumenter¤3#EK_EksRef¤2#2¤2# 0	¤3#EK_Erstatter¤2#0¤2#1.02¤3#EK_ErstatterD¤2#0¤2#13.05.2022¤3#EK_Signatur¤2#0¤2#Avdelingssjef Jetmund Ringstad¤3#EK_Verifisert¤2#0¤2# ¤3#EK_Hørt¤2#0¤2# ¤3#EK_AuditReview¤2#2¤2# ¤3#EK_AuditApprove¤2#2¤2# ¤3#EK_Gradering¤2#0¤2#Åpen¤3#EK_Gradnr¤2#4¤2#0¤3#EK_Kapittel¤2#4¤2# ¤3#EK_Referanse¤2#2¤2# 0	¤3#EK_RefNr¤2#0¤2#A7.8.3/6.1-03¤3#EK_Revisjon¤2#0¤2#1.03¤3#EK_Ansvarlig¤2#0¤2#Marie West¤3#EK_SkrevetAv¤2#0¤2#Avdelingssjef Jetmund Ringstad¤3#EK_UText1¤2#0¤2#Seksjonsleder Mona C.Røyem¤3#EK_UText2¤2#0¤2# ¤3#EK_UText3¤2#0¤2# ¤3#EK_UText4¤2#0¤2# ¤3#EK_Status¤2#0¤2#I bruk¤3#EK_Stikkord¤2#0¤2#Utlokaliserte pasienter¤3#EK_SuperStikkord¤2#0¤2#¤3#EK_Rapport¤2#3¤2#¤3#EK_EKPrintMerke¤2#0¤2#Uoffisiell utskrift er kun gyldig på utskriftsdato¤3#EK_Watermark¤2#0¤2#¤3#EK_Utgave¤2#0¤2#1.03¤3#EK_Merknad¤2#7¤2#Lagt til kontaktinformasjon¤3#EK_VerLogg¤2#2¤2#Ver. 1.03 - 24.03.2023|Lagt til kontaktinformasjon¤1#Ver. 1.02 - 13.05.2022|.¤1#Ver. 1.01 - 02.04.2020|Nytt, justert tittel¤1#Ver. 1.00 - 10.03.2020|Ny¤3#EK_RF1¤2#4¤2#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¤3#EK_DL¤2#0¤2#3¤3#EK_GjelderTil¤2#0¤2#13.05.2024¤3#EK_Vedlegg¤2#2¤2# 0	¤3#EK_AvdelingOver¤2#4¤2# ¤3#EK_HRefNr¤2#0¤2# ¤3#EK_HbNavn¤2#0¤2# ¤3#EK_DokRefnr¤2#4¤2#00030709040601¤3#EK_Dokendrdato¤2#4¤2#08.03.2023 19:33:00¤3#EK_HbType¤2#4¤2# ¤3#EK_Offisiell¤2#4¤2# ¤3#EK_VedleggRef¤2#4¤2#A7.8.3/6.1-03¤3#EK_Strukt00¤2#5¤2#¤5#A¤5#Avdelinger¤5#0¤5#0¤4#¤5#7¤5#Klinikk for medisin¤5#1¤5#0¤4#.¤5#8¤5#Infeksjonsmedisinsk avdeling¤5#1¤5#0¤4#.¤5#3¤5#Døgnområde 2 - infeksjonsmedisin¤5#4¤5#0¤4#/¤5#6¤5#pasientbehandling/ fagprosedyrer¤5#0¤5#0¤4#.¤5#1¤5#fagprosedyrer¤5#0¤5#0¤4#\¤3#EK_Strukt01¤2#5¤2#¤3#EK_Pub¤2#6¤2#;15;¤3#EKR_DokType¤2#0¤2#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¤3#EKR_Strukt00¤2#5¤2#¤5#A¤5#Avdelinger¤5#0¤5#0¤4#¤5#7¤5#Klinikk for medisin¤5#1¤5#0¤4#.¤5#8¤5#Infeksjonsmedisinsk avdeling¤5#1¤5#0¤4#.¤5#3¤5#Døgnområde 2 - infeksjonsmedisin¤5#4¤5#0¤4#/¤5#6¤5#pasientbehandling/ fagprosedyrer¤5#0¤5#0¤4#.¤5#1¤5#fagprosedyrer¤5#0¤5#0¤4#\¤3#</dc:description>
  <cp:keywords>&lt;dok45007.pptx&gt;&lt;n&gt;ek_type&lt;/n&gt;&lt;v&gt;DOK&lt;/v&gt;&lt;n&gt;khb&lt;/n&gt;&lt;v&gt;UB&lt;/v&gt;&lt;n&gt;beskyttet&lt;/n&gt;&lt;v&gt;nei&lt;/v&gt;&lt;/dok45007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Janne Merethe Myrvang</cp:lastModifiedBy>
  <cp:revision>237</cp:revision>
  <cp:lastPrinted>1999-11-02T12:57:05.000</cp:lastPrinted>
  <dcterms:created xsi:type="dcterms:W3CDTF">1996-08-05T15:40:36Z</dcterms:created>
  <dcterms:modified xsi:type="dcterms:W3CDTF">2024-03-26T13:46:31Z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