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1.02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Astrid Eri-Montsma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12.01.2022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Rådgiver Marie West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7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D44741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nyremedisin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Nyrepasient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 err="1"/>
              <a:t>Hemodialyse</a:t>
            </a:r>
            <a:endParaRPr lang="nb-NO" sz="1200"/>
          </a:p>
          <a:p>
            <a:pPr lvl="1"/>
            <a:r>
              <a:rPr lang="nb-NO" sz="1200" err="1"/>
              <a:t>Peritonealdialyse</a:t>
            </a:r>
            <a:endParaRPr lang="nb-NO" sz="1200"/>
          </a:p>
          <a:p>
            <a:pPr lvl="1"/>
            <a:r>
              <a:rPr lang="nb-NO" sz="1200"/>
              <a:t>Nyretransplanterte</a:t>
            </a:r>
          </a:p>
          <a:p>
            <a:pPr lvl="1"/>
            <a:r>
              <a:rPr lang="nb-NO" sz="1200"/>
              <a:t>Nyresvikt st. 3-5(E-GFR&lt;45)</a:t>
            </a:r>
          </a:p>
          <a:p>
            <a:pPr lvl="1"/>
            <a:r>
              <a:rPr lang="nb-NO" sz="1200" err="1" smtClean="0"/>
              <a:t>Elektrolyttforstyrelser</a:t>
            </a:r>
            <a:endParaRPr lang="nb-NO" sz="1200"/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200" err="1"/>
              <a:t>Arteriovenøs  fistel</a:t>
            </a:r>
          </a:p>
          <a:p>
            <a:pPr lvl="1"/>
            <a:r>
              <a:rPr lang="nb-NO" sz="1200"/>
              <a:t>Blodprøver i forhold til elektrolyttforstyrrelser</a:t>
            </a:r>
          </a:p>
          <a:p>
            <a:pPr lvl="1"/>
            <a:r>
              <a:rPr lang="nb-NO" sz="1200"/>
              <a:t>Blodtrykk</a:t>
            </a:r>
          </a:p>
          <a:p>
            <a:pPr lvl="1"/>
            <a:r>
              <a:rPr lang="nb-NO" sz="1200"/>
              <a:t>Væskebalanse – i.v. væske pr.os væske og tap -diurese, stomi , dren, diarre etc</a:t>
            </a:r>
            <a:endParaRPr lang="nb-NO" sz="1200"/>
          </a:p>
          <a:p>
            <a:pPr lvl="1"/>
            <a:r>
              <a:rPr lang="nb-NO" sz="1200" err="1"/>
              <a:t>Immunosupressiva –transplantert skal ha i seg immunosupressiva daglig (i.v.- se egen prosedyre)</a:t>
            </a:r>
          </a:p>
          <a:p>
            <a:pPr lvl="1"/>
            <a:r>
              <a:rPr lang="nb-NO" sz="1200"/>
              <a:t>Ødem (Daglig vekt når dette er tilfellet) </a:t>
            </a:r>
          </a:p>
          <a:p>
            <a:pPr lvl="1"/>
            <a:r>
              <a:rPr lang="nb-NO" sz="1200" err="1" smtClean="0"/>
              <a:t>Dyspnøe</a:t>
            </a:r>
            <a:endParaRPr lang="nb-NO" sz="1400" b="1" smtClean="0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>
                <a:latin typeface="Calibri" panose="020f0502020204030204" pitchFamily="34" charset="0"/>
              </a:rPr>
              <a:t>NEWS 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 err="1" smtClean="0"/>
              <a:t>Oliguri/anuri</a:t>
            </a:r>
            <a:endParaRPr lang="nb-NO" sz="1200"/>
          </a:p>
          <a:p>
            <a:pPr lvl="1"/>
            <a:r>
              <a:rPr lang="nb-NO" sz="1200" err="1"/>
              <a:t>Kreatininstigning&gt;50 µmol/l/døgn</a:t>
            </a:r>
          </a:p>
          <a:p>
            <a:pPr lvl="1"/>
            <a:r>
              <a:rPr lang="nb-NO" sz="1200" err="1"/>
              <a:t>Bt systolisk &lt;</a:t>
            </a:r>
            <a:r>
              <a:rPr lang="nb-NO" sz="1200" smtClean="0"/>
              <a:t>100</a:t>
            </a:r>
            <a:endParaRPr lang="nb-NO" sz="1200" smtClean="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49837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medisin/Nyremedisinsk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4324165" y="717307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5271247" y="1367885"/>
            <a:ext cx="3478743" cy="1444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200" b="1">
                <a:latin typeface="Calibri" panose="020f0502020204030204" pitchFamily="34" charset="0"/>
                <a:cs typeface="Calibri" panose="020f0502020204030204" pitchFamily="34" charset="0"/>
              </a:rPr>
              <a:t>Lege: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 smtClean="0">
                <a:latin typeface="Calibri" panose="020f0502020204030204" pitchFamily="34" charset="0"/>
                <a:cs typeface="Calibri" panose="020f0502020204030204" pitchFamily="34" charset="0"/>
              </a:rPr>
              <a:t>Rolle </a:t>
            </a:r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Tertiærvakt  akutt geriatri 07.45-16.00 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Rolle tertiærvakt kveld inf geri 16.00-20.00 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b-NO" sz="1200" b="1">
                <a:latin typeface="Calibri" panose="020f0502020204030204" pitchFamily="34" charset="0"/>
                <a:cs typeface="Calibri" panose="020f0502020204030204" pitchFamily="34" charset="0"/>
              </a:rPr>
              <a:t>Lør/søn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 smtClean="0">
                <a:latin typeface="Calibri" panose="020f0502020204030204" pitchFamily="34" charset="0"/>
                <a:cs typeface="Calibri" panose="020f0502020204030204" pitchFamily="34" charset="0"/>
              </a:rPr>
              <a:t>Rolle </a:t>
            </a:r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Tertiærvakt  akutt geriatri 09.00-16.00 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6585216" y="4664208"/>
            <a:ext cx="2164773" cy="1329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 behov for råd og veiledning fra moderpost, kontakt vaktansv.sykepleier hele døgnet på rolletelefon. Rolle vaktansv spl døgn 9 geri nyre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31</Paragraphs>
  <Slides>1</Slides>
  <Notes>1</Notes>
  <TotalTime>101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Østfold¤3#EK_GjelderFra¤2#0¤2#12.01.2022¤3#EK_KlGjelderFra¤2#0¤2#¤3#EK_Opprettet¤2#0¤2#11.02.2020¤3#EK_Utgitt¤2#0¤2#18.02.2020¤3#EK_IBrukDato¤2#0¤2#24.03.2023¤3#EK_DokumentID¤2#0¤2#D44741¤3#EK_DokTittel¤2#0¤2#Observasjonskort - utlokaliserte pasienter, nyremedisin¤3#EK_DokType¤2#0¤2#Retningslinje¤3#EK_DocLvlShort¤2#0¤2#Nivå 1¤3#EK_DocLevel¤2#0¤2#Fellesdokumenter¤3#EK_EksRef¤2#2¤2# 0	¤3#EK_Erstatter¤2#0¤2#1.01¤3#EK_ErstatterD¤2#0¤2#12.01.2022¤3#EK_Signatur¤2#0¤2#Avdelingssjef Astrid Eri-Montsma¤3#EK_Verifisert¤2#0¤2# ¤3#EK_Hørt¤2#0¤2# ¤3#EK_AuditReview¤2#2¤2# ¤3#EK_AuditApprove¤2#2¤2# ¤3#EK_Gradering¤2#0¤2#Åpen¤3#EK_Gradnr¤2#4¤2#0¤3#EK_Kapittel¤2#4¤2# ¤3#EK_Referanse¤2#2¤2# 0	¤3#EK_RefNr¤2#0¤2#A7.7.4/2.2-01¤3#EK_Revisjon¤2#0¤2#1.02¤3#EK_Ansvarlig¤2#0¤2#Marie West¤3#EK_SkrevetAv¤2#0¤2#Rådgiver Marie West¤3#EK_UText1¤2#0¤2#Avdelingssjef Astrid Eri-Montsma¤3#EK_UText2¤2#0¤2# ¤3#EK_UText3¤2#0¤2# ¤3#EK_UText4¤2#0¤2# ¤3#EK_Status¤2#0¤2#I bruk¤3#EK_Stikkord¤2#0¤2#¤3#EK_SuperStikkord¤2#0¤2#¤3#EK_Rapport¤2#3¤2#¤3#EK_EKPrintMerke¤2#0¤2#Uoffisiell utskrift er kun gyldig på utskriftsdato¤3#EK_Watermark¤2#0¤2#¤3#EK_Utgave¤2#0¤2#1.02¤3#EK_Merknad¤2#7¤2#Lagt til kontaktinformasjon¤3#EK_VerLogg¤2#2¤2#Ver. 1.02 - 24.03.2023|Lagt til kontaktinformasjon¤1#Ver. 1.01 - 12.01.2022|¤1#Ver. 1.00 - 18.02.2020|Nytt dokument¤3#EK_RF1¤2#4¤2#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¤3#EK_DL¤2#0¤2#1¤3#EK_GjelderTil¤2#0¤2#12.01.2024¤3#EK_Vedlegg¤2#2¤2# 0	¤3#EK_AvdelingOver¤2#4¤2# ¤3#EK_HRefNr¤2#0¤2# ¤3#EK_HbNavn¤2#0¤2# ¤3#EK_DokRefnr¤2#4¤2#00030708050202¤3#EK_Dokendrdato¤2#4¤2#08.03.2023 19:33:27¤3#EK_HbType¤2#4¤2# ¤3#EK_Offisiell¤2#4¤2# ¤3#EK_VedleggRef¤2#4¤2#A7.7.4/2.2-01¤3#EK_Strukt00¤2#5¤2#¤5#A¤5#Avdelinger¤5#0¤5#0¤4#¤5#7¤5#Klinikk for medisin¤5#1¤5#0¤4#.¤5#7¤5#Nyremedisinsk avdeling¤5#1¤5#0¤4#.¤5#4¤5#Døgnområde 9 - nyremedisin¤5#0¤5#0¤4#/¤5#2¤5#administrative rutiner¤5#0¤5#0¤4#.¤5#2¤5#pasientadministrative rutiner¤5#0¤5#0¤4#\¤3#EK_Strukt01¤2#5¤2#¤3#EK_Pub¤2#6¤2#;15;¤3#EKR_DokType¤2#0¤2#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¤3#EKR_Strukt00¤2#5¤2#¤5#A¤5#Avdelinger¤5#0¤5#0¤4#¤5#7¤5#Klinikk for medisin¤5#1¤5#0¤4#.¤5#7¤5#Nyremedisinsk avdeling¤5#1¤5#0¤4#.¤5#4¤5#Døgnområde 9 - nyremedisin¤5#0¤5#0¤4#/¤5#2¤5#administrative rutiner¤5#0¤5#0¤4#.¤5#2¤5#pasientadministrative rutiner¤5#0¤5#0¤4#\¤3#</dc:description>
  <cp:keywords>&lt;dok44741.pptx&gt;&lt;n&gt;ek_type&lt;/n&gt;&lt;v&gt;DOK&lt;/v&gt;&lt;n&gt;khb&lt;/n&gt;&lt;v&gt;UB&lt;/v&gt;&lt;n&gt;beskyttet&lt;/n&gt;&lt;v&gt;nei&lt;/v&gt;&lt;/dok44741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Janne Merethe Myrvang</cp:lastModifiedBy>
  <cp:revision>226</cp:revision>
  <cp:lastPrinted>1999-11-02T12:57:05.000</cp:lastPrinted>
  <dcterms:created xsi:type="dcterms:W3CDTF">1996-08-05T15:40:36Z</dcterms:created>
  <dcterms:modified xsi:type="dcterms:W3CDTF">2024-03-25T13:21:37Z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