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3.00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Almås Øystein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21.11.2023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Ass.seksjonsleder Tina Akselsen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7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D44570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lungemedisin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263226"/>
            <a:ext cx="8316946" cy="52835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>
                <a:latin typeface="Calibri" panose="020f0502020204030204" pitchFamily="34" charset="0"/>
              </a:rPr>
              <a:t>Lungepasient</a:t>
            </a:r>
          </a:p>
          <a:p>
            <a:r>
              <a:rPr lang="nb-NO" sz="1400" b="1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Kols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Pneumoni/lungeinfeksjoner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Lungekreft</a:t>
            </a:r>
          </a:p>
          <a:p>
            <a:r>
              <a:rPr lang="nb-NO" sz="1400" b="1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200" err="1">
                <a:latin typeface="Calibri" panose="020f0502020204030204" pitchFamily="34" charset="0"/>
              </a:rPr>
              <a:t>SaO₂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Respirasjonsfrekvens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Hudfarge (blek/cyanose?)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Puls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Våkenhet (obs CO₂-retensjon)</a:t>
            </a:r>
          </a:p>
          <a:p>
            <a:pPr lvl="1"/>
            <a:r>
              <a:rPr lang="nb-NO" sz="1200" err="1">
                <a:latin typeface="Calibri" panose="020f0502020204030204" pitchFamily="34" charset="0"/>
              </a:rPr>
              <a:t>Dyspnoe/åndenød (klarer pasienten å prate hele setninger/spise</a:t>
            </a:r>
            <a:r>
              <a:rPr lang="nb-NO" sz="1200" smtClean="0">
                <a:latin typeface="Calibri" panose="020f0502020204030204" pitchFamily="34" charset="0"/>
              </a:rPr>
              <a:t>?)</a:t>
            </a:r>
            <a:endParaRPr lang="nb-NO" sz="1200">
              <a:latin typeface="Calibri" panose="020f0502020204030204" pitchFamily="34" charset="0"/>
            </a:endParaRPr>
          </a:p>
          <a:p>
            <a:r>
              <a:rPr lang="nb-NO" sz="1400" b="1">
                <a:latin typeface="Calibri" panose="020f0502020204030204" pitchFamily="34" charset="0"/>
              </a:rPr>
              <a:t>NEWS observasjoner og tiltak følges som vanlig</a:t>
            </a:r>
          </a:p>
          <a:p>
            <a:pPr marL="457200" lvl="1" indent="0">
              <a:buNone/>
            </a:pPr>
            <a:endParaRPr lang="nb-NO" sz="1000">
              <a:latin typeface="Calibri" panose="020f0502020204030204" pitchFamily="34" charset="0"/>
            </a:endParaRPr>
          </a:p>
          <a:p>
            <a:pPr indent="-285750"/>
            <a:r>
              <a:rPr lang="nb-NO" sz="1400" b="1">
                <a:latin typeface="Calibri" panose="020f0502020204030204" pitchFamily="34" charset="0"/>
              </a:rPr>
              <a:t>Kontakt lege: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Ved økende respirasjonsfrekvens/dyspnoe/tilkommet cyanose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For KOLS-pasient: når du ikke får SaO₂ innenfor målområde med ordinert O₂-menge eller inntil 2 liter O₂</a:t>
            </a:r>
          </a:p>
          <a:p>
            <a:pPr marL="457200" lvl="1" indent="0">
              <a:buNone/>
            </a:pPr>
            <a:endParaRPr lang="nb-NO" sz="1000">
              <a:latin typeface="Calibri" panose="020f0502020204030204" pitchFamily="34" charset="0"/>
            </a:endParaRPr>
          </a:p>
          <a:p>
            <a:r>
              <a:rPr lang="nb-NO" sz="1400" b="1">
                <a:latin typeface="Calibri" panose="020f0502020204030204" pitchFamily="34" charset="0"/>
              </a:rPr>
              <a:t>Kontakt lege straks: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For KOLS-pasient: ved redusert våkenhet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200">
                <a:latin typeface="Calibri" panose="020f0502020204030204" pitchFamily="34" charset="0"/>
              </a:rPr>
              <a:t>Ev strakstiltak:  </a:t>
            </a:r>
            <a:r>
              <a:rPr lang="nb-NO" sz="1200" smtClean="0">
                <a:latin typeface="Calibri" panose="020f0502020204030204" pitchFamily="34" charset="0"/>
              </a:rPr>
              <a:t>blodgass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nb-NO" sz="120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560910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medisin/Lungemedisinsk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3539994" y="730898"/>
            <a:ext cx="1786480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338D"/>
                </a:solidFill>
                <a:latin typeface="Calibri" panose="020f0502020204030204" pitchFamily="34" charset="0"/>
              </a:rPr>
              <a:t>Døgnområde 3 - lungemedisin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5486400" y="1498387"/>
            <a:ext cx="3027509" cy="72998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b-N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Ved behov for råd</a:t>
            </a:r>
            <a:r>
              <a:rPr kumimoji="0" lang="nb-NO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og veiledning av moderpost, kontakt vaktansv. </a:t>
            </a:r>
            <a:r>
              <a:rPr lang="nb-NO" sz="140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kumimoji="0" lang="nb-NO" sz="1400" b="0" i="0" u="none" strike="noStrike" cap="none" normalizeH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pl. hele døgnet på </a:t>
            </a:r>
            <a:r>
              <a:rPr kumimoji="0" lang="nb-NO" sz="1400" b="0" i="0" u="sng" strike="noStrike" cap="none" normalizeH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tlf</a:t>
            </a:r>
            <a:r>
              <a:rPr lang="nb-NO" sz="1400" u="sng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kumimoji="0" lang="nb-NO" sz="1400" b="0" i="0" u="sng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96090390 </a:t>
            </a:r>
            <a:r>
              <a:rPr kumimoji="0" lang="nb-NO" sz="1400" b="1" i="0" u="sng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</a:t>
            </a:r>
            <a:r>
              <a:rPr kumimoji="0" lang="nb-NO" sz="1400" b="0" i="0" u="sng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96090391</a:t>
            </a:r>
            <a:endParaRPr kumimoji="0" lang="nb-NO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1</Slides>
  <Notes>1</Notes>
  <TotalTime>156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Times New Roman</vt:lpstr>
      <vt:lpstr>Calibri</vt:lpstr>
      <vt:lpstr>Courier New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 ¤3#EK_KlGjelderFra¤2#0¤2# ¤3#EK_Opprettet¤2#0¤2#13.01.2020¤3#EK_Utgitt¤2#0¤2#15.01.2020¤3#EK_IBrukDato¤2#0¤2#05.01.2022¤3#EK_DokumentID¤2#0¤2#D44570¤3#EK_DokTittel¤2#0¤2#Observasjonskort - utlokaliserte pasienter, lungemedisin¤3#EK_DokType¤2#0¤2#Retningslinje¤3#EK_DocLvlShort¤2#0¤2#Nivå 1¤3#EK_DocLevel¤2#0¤2#Fellesdokumenter¤3#EK_EksRef¤2#2¤2# 0	¤3#EK_Erstatter¤2#0¤2#2.00¤3#EK_ErstatterD¤2#0¤2#05.01.2022¤3#EK_Signatur¤2#0¤2#¤3#EK_Verifisert¤2#0¤2#¤3#EK_Hørt¤2#0¤2#¤3#EK_AuditReview¤2#2¤2#¤3#EK_AuditApprove¤2#2¤2#¤3#EK_Gradering¤2#0¤2#Åpen¤3#EK_Gradnr¤2#4¤2#0¤3#EK_Kapittel¤2#4¤2# ¤3#EK_Referanse¤2#2¤2# 0	¤3#EK_RefNr¤2#0¤2#A6.9.3/6.1.1-05¤3#EK_Revisjon¤2#0¤2#3.00¤3#EK_Ansvarlig¤2#0¤2#Sylvia Asta Helland Sæby¤3#EK_SkrevetAv¤2#0¤2#Ass.seksjonsleder Tina Akselsen¤3#EK_UText1¤2#0¤2# ¤3#EK_UText2¤2#0¤2# ¤3#EK_UText3¤2#0¤2# ¤3#EK_UText4¤2#0¤2# ¤3#EK_Status¤2#0¤2#Til godkj.(rev)¤3#EK_Stikkord¤2#0¤2#¤3#EK_SuperStikkord¤2#0¤2#¤3#EK_Rapport¤2#3¤2#¤3#EK_EKPrintMerke¤2#0¤2#Uoffisiell utskrift er kun gyldig på utskriftsdato¤3#EK_Watermark¤2#0¤2# &lt;til godkjenning&gt;¤3#EK_Utgave¤2#0¤2#3.00¤3#EK_Merknad¤2#7¤2#Revidert med VAS informasjon¤3#EK_VerLogg¤2#2¤2#Ver. 3.00 - 05.01.2022|Revidert med VAS informasjon¤1#Ver. 2.00 - 05.01.2022|¤1#Ver. 1.00 - 15.01.2020|Nytt dokument¤3#EK_RF1¤2#4¤2#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¤3#EK_DL¤2#0¤2#5¤3#EK_GjelderTil¤2#0¤2#¤3#EK_Vedlegg¤2#2¤2# 0	¤3#EK_AvdelingOver¤2#4¤2# ¤3#EK_HRefNr¤2#0¤2# ¤3#EK_HbNavn¤2#0¤2# ¤3#EK_DokRefnr¤2#4¤2#0003061004060101¤3#EK_Dokendrdato¤2#4¤2#03.11.2023 12:56:33¤3#EK_HbType¤2#4¤2# ¤3#EK_Offisiell¤2#4¤2# ¤3#EK_VedleggRef¤2#4¤2#A6.9.3/6.1.1-05¤3#EK_Strukt00¤2#5¤2#¤5#A¤5#Avdelinger¤5#0¤5#0¤4#¤5#6¤5#Klinikk for medisin¤5#1¤5#0¤4#.¤5#9¤5#Lungemedisinsk avdeling¤5#1¤5#0¤4#.¤5#3¤5#Døgnområde 3 - lungemedisin¤5#4¤5#0¤4#/¤5#6¤5#pasientbehandling/ fagprosedyrer¤5#0¤5#0¤4#.¤5#1¤5#fagprosedyrer¤5#0¤5#0¤4#.¤5#1¤5#Fagprosedyrer, sjekklister¤5#0¤5#0¤4#\¤3#EK_Strukt01¤2#5¤2#¤3#EK_Pub¤2#6¤2#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¤3#EKR_Strukt00¤2#5¤2#¤5#A¤5#Avdelinger¤5#0¤5#0¤4#¤5#6¤5#Klinikk for medisin¤5#1¤5#0¤4#.¤5#9¤5#Lungemedisinsk avdeling¤5#1¤5#0¤4#.¤5#3¤5#Døgnområde 3 - lungemedisin¤5#4¤5#0¤4#/¤5#6¤5#pasientbehandling/ fagprosedyrer¤5#0¤5#0¤4#.¤5#1¤5#fagprosedyrer¤5#0¤5#0¤4#.¤5#1¤5#Fagprosedyrer, sjekklister¤5#0¤5#0¤4#\¤3#</dc:description>
  <cp:keywords>&lt;dok44570.pptx&gt;&lt;n&gt;ek_type&lt;/n&gt;&lt;v&gt;ARB&lt;/v&gt;&lt;n&gt;khb&lt;/n&gt;&lt;v&gt;UB&lt;/v&gt;&lt;n&gt;beskyttet&lt;/n&gt;&lt;v&gt;nei&lt;/v&gt;&lt;/dok44570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Sylvia Sæby</cp:lastModifiedBy>
  <cp:revision>221</cp:revision>
  <cp:lastPrinted>1999-11-02T12:57:05.000</cp:lastPrinted>
  <dcterms:created xsi:type="dcterms:W3CDTF">1996-08-05T15:40:36Z</dcterms:created>
  <dcterms:modified xsi:type="dcterms:W3CDTF">2024-03-26T13:47:16Z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